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1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6F12B2-3469-04C7-2C77-FD6730C98A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6EB7C17-108F-6950-A565-229EA32A27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2946CE-0CF1-EA24-0726-99D943BA7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43DF1E-6372-37E4-3CC9-FF1688333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AFEC6E-F8FA-CCD8-359E-BA513E5B7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600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185279-2DC1-AA18-4AB9-228658CFB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8B359BA-0DF1-0466-4116-4B35D2663E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E168B7-5AF7-49E4-9B6A-1B6D73748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D991D3-BD22-D3E2-20AB-E56CF85F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AFE31E-38A7-DF44-B8F4-0EDAE756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070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A0BF083-1A53-A1E5-841D-44EDC8C20E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3352FA5-97F1-7434-4E35-94D230575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FB59CE-5CC1-A2C3-CFBB-3FBCD5148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F4B6B2-5822-8A77-AA5A-EF241C027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E5EC19-EE33-1D87-D359-0CC9F295C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716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6159C0-9F58-C65A-DEF5-0F9A8307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7D6E9B-9149-C68C-E6F8-742FBFB22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AC0EC8-E423-595D-FD8F-3DEC02DE9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D23126-04C0-0F40-F641-5D2A80674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C04BB2-A805-1BC1-445B-D12F8FDB9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169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D18670-9F12-2116-3A74-D8BC31CC1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14A0F7-D206-7037-1BCD-BBB808437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1F36EE-4108-6213-3D02-16D6BB29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15DA3C-4382-0896-36ED-46DF6B45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C4E053-CF2F-CE72-082C-638A2A501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34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9ECA46-3E92-F7FD-AF50-33D1E290D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149096-4266-3CF7-2AA0-AA02F11D6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38CCDA2-7E24-67C1-8445-5984CD612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11564C5-DDEA-2842-8D3D-E7CEC959C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972CFD2-D4B4-769F-81AD-F81EC7EE6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CD95469-0157-00F6-CC73-75C85A76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348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83E338-A3E3-741B-14C7-73BBED962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ABBD127-AA15-1C54-8ECC-BF92C3A37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47B86AF-A43B-136A-A1DE-1DF70BA9D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3B14118-6D7F-4527-F56A-30545296F8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5E41024-CEB3-6288-C724-B99666073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D02283C-9351-D575-8EA5-4A186B2AC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DE64E5E-3620-8594-99A7-5F75D5B1E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C098BD3-E9E5-E292-CF10-79B5A1816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52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822B0C-68C9-DD9E-7800-EBD5CF435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9E7FEF3-629D-2D6E-06D1-B23E10ECF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0DB277C-17E5-4A3F-C42C-7C9500199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3AB966F-5DC7-1D8E-B7B9-5D570C836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435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393A92E-205E-7E05-5342-FABD5F275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9F8FE95-4A9C-4DF3-EBC6-A5D61FDF9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4E263E-871A-48AC-FFE5-FA5DE8F1A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9117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DC383-BED5-BEA4-6760-5B041372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231814-E1A5-F40A-815B-C8AF86A14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3B0807F-3153-BC5E-6A10-A434498E5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F1B1E2D-0260-D6DC-2F23-818DF4438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E001972-8880-D68F-2E46-495F0590D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DFF3AAB-2DF3-B8B4-2E38-7C6B821A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301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DF77B1-E035-2515-48BF-EB98B022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F816BBB-C982-F1E9-B7B0-87B51234EC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A0242C9-0948-D3A1-8759-CBC5BC012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BEA059E-B229-311E-A5C4-0DEAE600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1538B86-1428-640B-0756-0571614AB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0355D6-8EB0-A97D-792E-AF95078EB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701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8D41311-4F2E-ACEC-F592-FAA983E29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0547F94-CACD-AA40-E27D-120E71909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FB6EA8-824A-3896-9702-5B69AA8EFF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5C9DDA-6943-4EC9-B9FE-CF58620A58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940035-F40B-D8F6-242B-E1451A4D32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5FB242-B8F3-54AB-4992-017A9B966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CA0E55-F438-4B85-BEBC-00780A5A3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90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F969B0E-4352-5E97-9310-CD4F5E47C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852" y="643466"/>
            <a:ext cx="533429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98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花田 めぐみ</dc:creator>
  <cp:lastModifiedBy>花田 めぐみ</cp:lastModifiedBy>
  <cp:revision>1</cp:revision>
  <dcterms:created xsi:type="dcterms:W3CDTF">2026-08-03T06:43:35Z</dcterms:created>
  <dcterms:modified xsi:type="dcterms:W3CDTF">2026-08-03T06:44:51Z</dcterms:modified>
</cp:coreProperties>
</file>