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D6D0"/>
    <a:srgbClr val="F8F3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7" d="100"/>
          <a:sy n="77" d="100"/>
        </p:scale>
        <p:origin x="31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B17CF-6534-4645-A2AB-9CD4B9D8BB8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D7137-C47F-4489-89FA-606B4210C5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4738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B17CF-6534-4645-A2AB-9CD4B9D8BB8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D7137-C47F-4489-89FA-606B4210C5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659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B17CF-6534-4645-A2AB-9CD4B9D8BB8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D7137-C47F-4489-89FA-606B4210C5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9462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B17CF-6534-4645-A2AB-9CD4B9D8BB8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D7137-C47F-4489-89FA-606B4210C5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9087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B17CF-6534-4645-A2AB-9CD4B9D8BB8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D7137-C47F-4489-89FA-606B4210C5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2538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B17CF-6534-4645-A2AB-9CD4B9D8BB8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D7137-C47F-4489-89FA-606B4210C5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0627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B17CF-6534-4645-A2AB-9CD4B9D8BB8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D7137-C47F-4489-89FA-606B4210C5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7476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B17CF-6534-4645-A2AB-9CD4B9D8BB8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D7137-C47F-4489-89FA-606B4210C5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8451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B17CF-6534-4645-A2AB-9CD4B9D8BB8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D7137-C47F-4489-89FA-606B4210C5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3731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B17CF-6534-4645-A2AB-9CD4B9D8BB8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D7137-C47F-4489-89FA-606B4210C5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0703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B17CF-6534-4645-A2AB-9CD4B9D8BB8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D7137-C47F-4489-89FA-606B4210C5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0358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DB17CF-6534-4645-A2AB-9CD4B9D8BB8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BD7137-C47F-4489-89FA-606B4210C5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4023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7D6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359BC59-1521-4EB8-7431-09FAFDEC5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0"/>
            <a:ext cx="6604000" cy="99060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BB01DBB-A8BC-65DE-3541-F097865FF93D}"/>
              </a:ext>
            </a:extLst>
          </p:cNvPr>
          <p:cNvSpPr txBox="1"/>
          <p:nvPr/>
        </p:nvSpPr>
        <p:spPr>
          <a:xfrm>
            <a:off x="1728592" y="8467595"/>
            <a:ext cx="1277655" cy="307777"/>
          </a:xfrm>
          <a:prstGeom prst="rect">
            <a:avLst/>
          </a:prstGeom>
          <a:solidFill>
            <a:srgbClr val="F8F3EB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5F503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ADLaM Display" panose="02010000000000000000" pitchFamily="2" charset="0"/>
              </a:rPr>
              <a:t>会議室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F13F45D-3454-175E-51EE-BB7FF7B2EA2C}"/>
              </a:ext>
            </a:extLst>
          </p:cNvPr>
          <p:cNvSpPr txBox="1"/>
          <p:nvPr/>
        </p:nvSpPr>
        <p:spPr>
          <a:xfrm>
            <a:off x="5638800" y="7939014"/>
            <a:ext cx="838199" cy="681111"/>
          </a:xfrm>
          <a:prstGeom prst="rect">
            <a:avLst/>
          </a:prstGeom>
          <a:solidFill>
            <a:srgbClr val="F7D6D0"/>
          </a:soli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BEBB36E-D549-3454-123C-D7A7F415BB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9602" y="7902870"/>
            <a:ext cx="736593" cy="753398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7D56E80-B7F6-9FFF-0682-D35C17E01E3F}"/>
              </a:ext>
            </a:extLst>
          </p:cNvPr>
          <p:cNvSpPr txBox="1"/>
          <p:nvPr/>
        </p:nvSpPr>
        <p:spPr>
          <a:xfrm>
            <a:off x="350729" y="9144000"/>
            <a:ext cx="613775" cy="651353"/>
          </a:xfrm>
          <a:prstGeom prst="rect">
            <a:avLst/>
          </a:prstGeom>
          <a:solidFill>
            <a:srgbClr val="F7D6D0"/>
          </a:soli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31414992-7AEA-F32F-65B3-644DEC7D2C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29" y="9144000"/>
            <a:ext cx="613775" cy="67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3024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</TotalTime>
  <Words>2</Words>
  <Application>Microsoft Office PowerPoint</Application>
  <PresentationFormat>A4 210 x 297 mm</PresentationFormat>
  <Paragraphs>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HG丸ｺﾞｼｯｸM-PRO</vt:lpstr>
      <vt:lpstr>ADLaM Display</vt:lpstr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長野 千裕</dc:creator>
  <cp:lastModifiedBy>花田 めぐみ</cp:lastModifiedBy>
  <cp:revision>5</cp:revision>
  <cp:lastPrinted>2026-10-19T01:59:53Z</cp:lastPrinted>
  <dcterms:created xsi:type="dcterms:W3CDTF">2026-10-14T04:30:10Z</dcterms:created>
  <dcterms:modified xsi:type="dcterms:W3CDTF">2026-10-20T05:45:05Z</dcterms:modified>
</cp:coreProperties>
</file>